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7" r:id="rId4"/>
    <p:sldId id="270" r:id="rId5"/>
    <p:sldId id="268" r:id="rId6"/>
    <p:sldId id="269" r:id="rId7"/>
    <p:sldId id="257" r:id="rId8"/>
    <p:sldId id="271" r:id="rId9"/>
    <p:sldId id="272" r:id="rId10"/>
    <p:sldId id="273" r:id="rId11"/>
    <p:sldId id="264" r:id="rId12"/>
    <p:sldId id="274" r:id="rId13"/>
    <p:sldId id="263" r:id="rId14"/>
    <p:sldId id="276" r:id="rId15"/>
    <p:sldId id="277" r:id="rId16"/>
    <p:sldId id="278" r:id="rId17"/>
    <p:sldId id="275" r:id="rId18"/>
    <p:sldId id="26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>
        <p:scale>
          <a:sx n="60" d="100"/>
          <a:sy n="60" d="100"/>
        </p:scale>
        <p:origin x="3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0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4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6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8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B405C65-2F28-4747-A986-D4D791C89C41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195D-2658-453D-82F5-A2856E8A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formative.com/#signu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Go Formative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Brian Novick</a:t>
            </a:r>
          </a:p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February 4, 2016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9" y="95250"/>
            <a:ext cx="53244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rot="16200000">
            <a:off x="1417716" y="4443434"/>
            <a:ext cx="1306286" cy="972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5534269" y="4443435"/>
            <a:ext cx="1306286" cy="97245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644068">
            <a:off x="2469866" y="2953817"/>
            <a:ext cx="1306286" cy="97245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" y="1139848"/>
            <a:ext cx="4110943" cy="313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493" y="1100976"/>
            <a:ext cx="3867651" cy="3175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173" y="1139848"/>
            <a:ext cx="3738914" cy="313667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6200000">
            <a:off x="9752110" y="4443434"/>
            <a:ext cx="1306286" cy="97245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9825" y="160963"/>
            <a:ext cx="592743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Open Ended </a:t>
            </a:r>
            <a:r>
              <a:rPr lang="en-US" sz="4400" dirty="0" smtClean="0"/>
              <a:t>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375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/>
              <a:t>can you use Go Formative in your </a:t>
            </a:r>
            <a:r>
              <a:rPr lang="en-US" sz="4400" dirty="0">
                <a:solidFill>
                  <a:schemeClr val="accent1"/>
                </a:solidFill>
              </a:rPr>
              <a:t>class</a:t>
            </a:r>
            <a:r>
              <a:rPr lang="en-US" sz="4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Formative Assessment</a:t>
            </a:r>
          </a:p>
          <a:p>
            <a:r>
              <a:rPr lang="en-US" sz="3200" dirty="0" smtClean="0"/>
              <a:t>“Formal and Informal Checks for Understanding”</a:t>
            </a:r>
          </a:p>
          <a:p>
            <a:r>
              <a:rPr lang="en-US" sz="3200" dirty="0" smtClean="0"/>
              <a:t>Review Homework</a:t>
            </a:r>
          </a:p>
          <a:p>
            <a:r>
              <a:rPr lang="en-US" sz="3200" dirty="0" smtClean="0"/>
              <a:t>Exit Slip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/>
              <a:t>Real Time Intervention </a:t>
            </a:r>
          </a:p>
          <a:p>
            <a:r>
              <a:rPr lang="en-US" sz="3200" dirty="0" smtClean="0"/>
              <a:t>Determine where to go next in your lesson.</a:t>
            </a:r>
          </a:p>
          <a:p>
            <a:r>
              <a:rPr lang="en-US" sz="3200" dirty="0" smtClean="0"/>
              <a:t>Visually see who needs help.</a:t>
            </a:r>
            <a:endParaRPr lang="en-US" sz="3200" dirty="0" smtClean="0"/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7647" y="3320817"/>
            <a:ext cx="3783725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SUMMARY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270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7" y="364887"/>
            <a:ext cx="5791200" cy="6078587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1">
                  <a:shade val="90000"/>
                  <a:lumMod val="84000"/>
                </a:schemeClr>
              </a:gs>
            </a:gsLst>
          </a:gradFill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>
                <a:latin typeface="Baskerville Old Face" panose="02020602080505020303" pitchFamily="18" charset="0"/>
              </a:rPr>
              <a:t>Where </a:t>
            </a:r>
            <a:r>
              <a:rPr lang="en-US" sz="11500" dirty="0">
                <a:latin typeface="Baskerville Old Face" panose="02020602080505020303" pitchFamily="18" charset="0"/>
              </a:rPr>
              <a:t>should you </a:t>
            </a:r>
            <a:r>
              <a:rPr lang="en-US" sz="11500" b="1" dirty="0">
                <a:latin typeface="Baskerville Old Face" panose="02020602080505020303" pitchFamily="18" charset="0"/>
              </a:rPr>
              <a:t>start</a:t>
            </a:r>
            <a:r>
              <a:rPr lang="en-US" sz="11500" dirty="0">
                <a:latin typeface="Baskerville Old Face" panose="02020602080505020303" pitchFamily="18" charset="0"/>
              </a:rPr>
              <a:t>?</a:t>
            </a:r>
          </a:p>
          <a:p>
            <a:endParaRPr 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37" y="1759212"/>
            <a:ext cx="5597069" cy="33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6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90061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an account at Go Formative.com</a:t>
            </a:r>
          </a:p>
          <a:p>
            <a:r>
              <a:rPr lang="en-US" sz="2800" dirty="0" smtClean="0"/>
              <a:t>Create New Class</a:t>
            </a:r>
          </a:p>
          <a:p>
            <a:pPr lvl="1"/>
            <a:r>
              <a:rPr lang="en-US" sz="2400" dirty="0" smtClean="0"/>
              <a:t>5 Ways to Enroll your students</a:t>
            </a:r>
          </a:p>
          <a:p>
            <a:pPr lvl="1"/>
            <a:r>
              <a:rPr lang="en-US" sz="2400" dirty="0" smtClean="0"/>
              <a:t>I recommend students joining your class themselves</a:t>
            </a:r>
          </a:p>
          <a:p>
            <a:pPr lvl="2"/>
            <a:r>
              <a:rPr lang="en-US" sz="2000" dirty="0" smtClean="0"/>
              <a:t>Display your class code</a:t>
            </a:r>
          </a:p>
          <a:p>
            <a:pPr lvl="2"/>
            <a:r>
              <a:rPr lang="en-US" sz="2000" dirty="0" smtClean="0"/>
              <a:t>Direct students to </a:t>
            </a:r>
            <a:r>
              <a:rPr lang="en-US" sz="2000" dirty="0" smtClean="0">
                <a:hlinkClick r:id="rId2"/>
              </a:rPr>
              <a:t>www.goformative.com/#signup</a:t>
            </a:r>
            <a:endParaRPr lang="en-US" sz="2000" dirty="0" smtClean="0"/>
          </a:p>
          <a:p>
            <a:pPr lvl="2"/>
            <a:r>
              <a:rPr lang="en-US" sz="2000" dirty="0" smtClean="0"/>
              <a:t>Students sign-up and enter your Class Code</a:t>
            </a:r>
          </a:p>
          <a:p>
            <a:r>
              <a:rPr lang="en-US" sz="2800" dirty="0" smtClean="0"/>
              <a:t>Create Assignments (Dashboard)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931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5" y="1261563"/>
            <a:ext cx="4124325" cy="227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6" y="1669593"/>
            <a:ext cx="36957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575" y="2740352"/>
            <a:ext cx="3834661" cy="3213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155" y="3823663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1: Sign-Up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231480" y="1699072"/>
            <a:ext cx="3684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2: Pick Teacher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44383" y="4106546"/>
            <a:ext cx="41472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3: Fill out the </a:t>
            </a:r>
            <a:br>
              <a:rPr lang="en-US" sz="2800" dirty="0" smtClean="0"/>
            </a:br>
            <a:r>
              <a:rPr lang="en-US" sz="2800" dirty="0" smtClean="0"/>
              <a:t>form and click </a:t>
            </a:r>
          </a:p>
          <a:p>
            <a:r>
              <a:rPr lang="en-US" sz="2800" dirty="0" smtClean="0"/>
              <a:t>‘Create Free Account’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625" y="5291693"/>
            <a:ext cx="288363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an account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93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6461" y="1699072"/>
            <a:ext cx="519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1: Go to the Dashboard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58077" y="1560572"/>
            <a:ext cx="288363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 new class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603167"/>
            <a:ext cx="2838450" cy="123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239391"/>
            <a:ext cx="2457450" cy="7524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6460" y="3202793"/>
            <a:ext cx="3671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2: Click Classes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4345537"/>
            <a:ext cx="7505700" cy="20669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70439" y="4345537"/>
            <a:ext cx="394851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3: Click Create</a:t>
            </a:r>
            <a:br>
              <a:rPr lang="en-US" sz="2800" dirty="0" smtClean="0"/>
            </a:br>
            <a:r>
              <a:rPr lang="en-US" sz="2800" dirty="0" smtClean="0"/>
              <a:t>New Class</a:t>
            </a:r>
          </a:p>
          <a:p>
            <a:r>
              <a:rPr lang="en-US" sz="2800" dirty="0" smtClean="0"/>
              <a:t>(a Class Code will be </a:t>
            </a:r>
            <a:br>
              <a:rPr lang="en-US" sz="2800" dirty="0" smtClean="0"/>
            </a:br>
            <a:r>
              <a:rPr lang="en-US" sz="2800" dirty="0" smtClean="0"/>
              <a:t>created)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27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you start?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6461" y="1699072"/>
            <a:ext cx="519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1: Go to the Dashboard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8908" y="1775953"/>
            <a:ext cx="3320048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Create assignments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86413" y="4899387"/>
            <a:ext cx="80682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2: Name the assignment and click ‘Add </a:t>
            </a:r>
            <a:br>
              <a:rPr lang="en-US" sz="2800" dirty="0" smtClean="0"/>
            </a:br>
            <a:r>
              <a:rPr lang="en-US" sz="2800" dirty="0" smtClean="0"/>
              <a:t>Question’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3" y="1699072"/>
            <a:ext cx="3049097" cy="9147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6413" y="5853494"/>
            <a:ext cx="11006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Step 3: Determine the type of question (MC, Open Ended, T/F)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3" y="2876063"/>
            <a:ext cx="70008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77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7" y="364887"/>
            <a:ext cx="5791200" cy="6186309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1">
                  <a:shade val="90000"/>
                  <a:lumMod val="84000"/>
                </a:schemeClr>
              </a:gs>
            </a:gsLst>
          </a:gradFill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latin typeface="Baskerville Old Face" panose="02020602080505020303" pitchFamily="18" charset="0"/>
              </a:rPr>
              <a:t>What </a:t>
            </a:r>
            <a:r>
              <a:rPr lang="en-US" sz="8800" b="1" dirty="0" smtClean="0">
                <a:latin typeface="Baskerville Old Face" panose="02020602080505020303" pitchFamily="18" charset="0"/>
              </a:rPr>
              <a:t>tips</a:t>
            </a:r>
            <a:r>
              <a:rPr lang="en-US" sz="8800" dirty="0" smtClean="0">
                <a:latin typeface="Baskerville Old Face" panose="02020602080505020303" pitchFamily="18" charset="0"/>
              </a:rPr>
              <a:t> do you have for a first time user?</a:t>
            </a:r>
            <a:endParaRPr lang="en-US" sz="8800" dirty="0">
              <a:latin typeface="Baskerville Old Face" panose="02020602080505020303" pitchFamily="18" charset="0"/>
            </a:endParaRPr>
          </a:p>
          <a:p>
            <a:endParaRPr 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242" y="2098357"/>
            <a:ext cx="45624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b="1" dirty="0" smtClean="0"/>
              <a:t>tips</a:t>
            </a:r>
            <a:r>
              <a:rPr lang="en-US" dirty="0" smtClean="0"/>
              <a:t> do you have for someone getting started?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Use Google Chrome</a:t>
            </a:r>
          </a:p>
          <a:p>
            <a:r>
              <a:rPr lang="en-US" sz="3200" dirty="0" smtClean="0"/>
              <a:t>Take advantage of the speed of the touch screen laptops.</a:t>
            </a:r>
          </a:p>
          <a:p>
            <a:r>
              <a:rPr lang="en-US" sz="3200" dirty="0" smtClean="0"/>
              <a:t>Have students register for the site after they finish a test/quiz.  Use the </a:t>
            </a:r>
            <a:r>
              <a:rPr lang="en-US" sz="3200" i="1" dirty="0" smtClean="0"/>
              <a:t>class code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You do not have to enter all of your questions on the web site.  You can enter “#1” on the site and then project the question.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Today…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75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/>
              <a:t>How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/>
              <a:t>can you use Go Formative in your </a:t>
            </a:r>
            <a:r>
              <a:rPr lang="en-US" sz="3600" dirty="0">
                <a:solidFill>
                  <a:schemeClr val="accent1"/>
                </a:solidFill>
              </a:rPr>
              <a:t>class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Where should you </a:t>
            </a:r>
            <a:r>
              <a:rPr lang="en-US" sz="3600" dirty="0">
                <a:solidFill>
                  <a:schemeClr val="accent1"/>
                </a:solidFill>
              </a:rPr>
              <a:t>start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What </a:t>
            </a:r>
            <a:r>
              <a:rPr lang="en-US" sz="3600" dirty="0">
                <a:solidFill>
                  <a:schemeClr val="accent1"/>
                </a:solidFill>
              </a:rPr>
              <a:t>tips</a:t>
            </a:r>
            <a:r>
              <a:rPr lang="en-US" sz="3600" dirty="0" smtClean="0"/>
              <a:t> do you have for a first time user?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25" y="4502156"/>
            <a:ext cx="2595109" cy="23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Today…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775" y="1853248"/>
            <a:ext cx="8946541" cy="4195481"/>
          </a:xfrm>
        </p:spPr>
        <p:txBody>
          <a:bodyPr>
            <a:normAutofit/>
          </a:bodyPr>
          <a:lstStyle/>
          <a:p>
            <a:r>
              <a:rPr lang="en-US" sz="3600" dirty="0"/>
              <a:t>How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smtClean="0"/>
              <a:t>can you use Go Formative in your </a:t>
            </a:r>
            <a:r>
              <a:rPr lang="en-US" sz="3600" dirty="0">
                <a:solidFill>
                  <a:schemeClr val="accent1"/>
                </a:solidFill>
              </a:rPr>
              <a:t>class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Where should you </a:t>
            </a:r>
            <a:r>
              <a:rPr lang="en-US" sz="3600" dirty="0">
                <a:solidFill>
                  <a:schemeClr val="accent1"/>
                </a:solidFill>
              </a:rPr>
              <a:t>start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What </a:t>
            </a:r>
            <a:r>
              <a:rPr lang="en-US" sz="3600" dirty="0">
                <a:solidFill>
                  <a:schemeClr val="accent1"/>
                </a:solidFill>
              </a:rPr>
              <a:t>tips</a:t>
            </a:r>
            <a:r>
              <a:rPr lang="en-US" sz="3600" dirty="0" smtClean="0"/>
              <a:t> do you have for a first time user?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25" y="4502156"/>
            <a:ext cx="2595109" cy="23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286" y="364887"/>
            <a:ext cx="6763657" cy="6186309"/>
          </a:xfrm>
          <a:prstGeom prst="rect">
            <a:avLst/>
          </a:prstGeom>
          <a:gradFill>
            <a:gsLst>
              <a:gs pos="0">
                <a:schemeClr val="accent1">
                  <a:tint val="98000"/>
                  <a:lumMod val="114000"/>
                </a:schemeClr>
              </a:gs>
              <a:gs pos="100000">
                <a:schemeClr val="accent1">
                  <a:shade val="90000"/>
                  <a:lumMod val="84000"/>
                </a:schemeClr>
              </a:gs>
            </a:gsLst>
          </a:gradFill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smtClean="0">
                <a:latin typeface="Baskerville Old Face" panose="02020602080505020303" pitchFamily="18" charset="0"/>
              </a:rPr>
              <a:t>How</a:t>
            </a:r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sz="8800" dirty="0" smtClean="0">
                <a:latin typeface="Baskerville Old Face" panose="02020602080505020303" pitchFamily="18" charset="0"/>
              </a:rPr>
              <a:t>can you use Go Formative in your </a:t>
            </a:r>
            <a:r>
              <a:rPr lang="en-US" sz="8800" b="1" u="sng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class</a:t>
            </a:r>
            <a:r>
              <a:rPr lang="en-US" sz="8800" dirty="0" smtClean="0">
                <a:latin typeface="Baskerville Old Face" panose="02020602080505020303" pitchFamily="18" charset="0"/>
              </a:rPr>
              <a:t>?</a:t>
            </a:r>
          </a:p>
          <a:p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940" y="1780507"/>
            <a:ext cx="4842178" cy="33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23" y="116115"/>
            <a:ext cx="10201037" cy="6545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5823" y="1772049"/>
            <a:ext cx="3126177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Assigned </a:t>
            </a:r>
          </a:p>
          <a:p>
            <a:r>
              <a:rPr lang="en-US" sz="4400" dirty="0" smtClean="0"/>
              <a:t>Homework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748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309" y="248049"/>
            <a:ext cx="4496744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/>
              <a:t>Multiple Choice</a:t>
            </a:r>
          </a:p>
          <a:p>
            <a:r>
              <a:rPr lang="en-US" sz="4400" dirty="0" smtClean="0"/>
              <a:t>Results in </a:t>
            </a:r>
          </a:p>
          <a:p>
            <a:r>
              <a:rPr lang="en-US" sz="4400" dirty="0" smtClean="0"/>
              <a:t>Go Formative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8" y="3583772"/>
            <a:ext cx="3297219" cy="1422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35" y="639935"/>
            <a:ext cx="6700793" cy="88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25" y="2539786"/>
            <a:ext cx="7693945" cy="43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4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99" y="497932"/>
            <a:ext cx="7337295" cy="1090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4" y="3114839"/>
            <a:ext cx="3202257" cy="1471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097" y="2607932"/>
            <a:ext cx="7532297" cy="4250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53" y="175824"/>
            <a:ext cx="4496744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/>
              <a:t>Multiple Choice</a:t>
            </a:r>
          </a:p>
          <a:p>
            <a:r>
              <a:rPr lang="en-US" sz="4400" dirty="0" smtClean="0"/>
              <a:t>Results in </a:t>
            </a:r>
          </a:p>
          <a:p>
            <a:r>
              <a:rPr lang="en-US" sz="4400" dirty="0" smtClean="0"/>
              <a:t>Go Formative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904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47886" cy="6838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96" y="2132284"/>
            <a:ext cx="7623403" cy="4517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3096" y="393192"/>
            <a:ext cx="594105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/>
              <a:t>Entire Class Results in </a:t>
            </a:r>
          </a:p>
          <a:p>
            <a:r>
              <a:rPr lang="en-US" sz="4400" dirty="0" smtClean="0"/>
              <a:t>Go Formative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647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0" y="216581"/>
            <a:ext cx="10167389" cy="6404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7367" y="2802563"/>
            <a:ext cx="592743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Open Ended </a:t>
            </a:r>
            <a:r>
              <a:rPr lang="en-US" sz="4400" dirty="0" smtClean="0"/>
              <a:t>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754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5" y="125185"/>
            <a:ext cx="8794524" cy="655939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644068">
            <a:off x="348343" y="2307771"/>
            <a:ext cx="1306286" cy="972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3975541">
            <a:off x="791029" y="5363128"/>
            <a:ext cx="1306286" cy="97245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644068">
            <a:off x="4944701" y="5294756"/>
            <a:ext cx="1306286" cy="97245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97844" y="2409279"/>
            <a:ext cx="5927434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Open Ended </a:t>
            </a:r>
            <a:r>
              <a:rPr lang="en-US" sz="4400" dirty="0" smtClean="0"/>
              <a:t>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6254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4153</TotalTime>
  <Words>371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Baskerville Old Face</vt:lpstr>
      <vt:lpstr>Century Gothic</vt:lpstr>
      <vt:lpstr>Wingdings 3</vt:lpstr>
      <vt:lpstr>Ion</vt:lpstr>
      <vt:lpstr>Go Formative </vt:lpstr>
      <vt:lpstr>Today…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use Go Formative in your class?</vt:lpstr>
      <vt:lpstr>PowerPoint Presentation</vt:lpstr>
      <vt:lpstr>Where should you start?</vt:lpstr>
      <vt:lpstr>Where should you start?</vt:lpstr>
      <vt:lpstr>Where should you start?</vt:lpstr>
      <vt:lpstr>Where should you start?</vt:lpstr>
      <vt:lpstr>PowerPoint Presentation</vt:lpstr>
      <vt:lpstr>What tips do you have for someone getting started?</vt:lpstr>
      <vt:lpstr>Today…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NOVICK, BRIAN</dc:creator>
  <cp:lastModifiedBy>NOVICK, BRIAN</cp:lastModifiedBy>
  <cp:revision>27</cp:revision>
  <dcterms:created xsi:type="dcterms:W3CDTF">2016-01-31T18:40:26Z</dcterms:created>
  <dcterms:modified xsi:type="dcterms:W3CDTF">2016-02-03T15:54:04Z</dcterms:modified>
</cp:coreProperties>
</file>